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98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brought to their knees and fall,but we rise up and stand fir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ive victory to the king!Answer us when we call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20For the director of music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nswer you when you are in distress;may the name of the God of Jacob protect you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send you help from the sanctuaryand grant you support from Zio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emember all your sacrificesand accept your burnt offering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ive you the desire of your heartand make all your plans succe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we shout for joy over your victoryand lift up our banners in the name of our God.May the Lord grant all your request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is I know:the Lord gives victory to his anointed.He answers him from his heavenly sanctuarywith the victorious power of his right h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rust in chariots and some in horses,but we trust in the name of the Lord our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2026-08-06T02:06:09Z</dcterms:created>
  <dcterms:modified xsi:type="dcterms:W3CDTF">2026-08-06T02:06:09Z</dcterms:modified>
  <dc:title>Bible.com.au: Psalms 20:1-9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