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me,and I will make the nations your inheritance,the ends of the earth your poss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reak them with a rod of iron;you will dash them to pieces like pottery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you kings, be wise;be warned, you rulers of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and celebrate his rule with trembl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his son, or he will be angryand your way will lead to your destruction,for his wrath can flare up in a moment.Blessed are all who take refuge in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conspireand the peoples plot in v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rise upand the rulers band togetheragainst the Lord and against his anointed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et us break their chainsand throw off their shackles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enthroned in heaven laughs;the Lord scoffs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s them in his angerand terrifies them in his wrath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installed my kingon Zion, my holy mountain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oclaim the Lord’s decree:He said to me, ‘You are my son;today I have become your fa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2026-08-03T02:59:41Z</dcterms:created>
  <dcterms:modified xsi:type="dcterms:W3CDTF">2026-08-03T02:59:41Z</dcterms:modified>
  <dc:title>Bible.com.au: Psalms 2:1-12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