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8: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moke rose from his nostrils;consuming fire came from his mouth,burning coals blazed out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parted the heavens and came down;dark clouds were under his f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mounted the cherubim and flew;he soared on the wings of the w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darkness his covering, his canopy around him –the dark rain clouds of the sk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t of the brightness of his presence clouds advanced,with hailstones and bolts of light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thundered from heaven;the voice of the Most High resou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hot his arrows and scattered the enemy,with great bolts of lightning he rou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valleys of the sea were exposedand the foundations of the earth laid bareat your rebuke, Lord,at the blast of breath from your nostri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reached down from on high and took hold of me;he drew me out of deep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rescued me from my powerful enemy,from my foes, who were too strong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salm 18For the director of music. Of David the servant of the Lord. He sang to the Lord the words of this song when the Lord delivered him from the hand of all his enemies and from the hand of Saul. He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onfronted me in the day of my disaster,but the Lord was my suppo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brought me out into a spacious place;he rescued me because he delighted i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has dealt with me according to my righteousness;according to the cleanness of my hands he has reward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have kept the ways of the Lord;I am not guilty of turning from my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his laws are before me;I have not turned away from his dec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been blameless before himand have kept myself from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has rewarded me according to my righteousness,according to the cleanness of my hands in his s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he faithful you show yourself faithful,to the blameless you show yourself blamel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the pure you show yourself pure,but to the devious you show yourself shrew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save the humblebut bring low those whose eyes are haugh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ve you, Lord, my streng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Lord, keep my lamp burning;my God turns my darkness into l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ith your help I can advance against a troop;with my God I can scale a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God, his way is perfect:the Lord’s word is flawless;he shields all who take refuge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ho is God besides the Lord?And who is the Rock except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is God who arms me with strengthand keeps my way secu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makes my feet like the feet of a deer;he causes me to stand on the heigh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trains my hands for battle;my arms can bend a bow of bronz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make your saving help my shield,and your right hand sustains me;your help has made me gr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provide a broad path for my feet,so that my ankles do not give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pursued my enemies and overtook them;I did not turn back till they were destroy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rock, my fortress and my deliverer;my God is my rock, in whom I take refuge,my shield and the horn of my salvation, my strongho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crushed them so that they could not rise;they fell beneath my fe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armed me with strength for battle;you humbled my adversaries before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made my enemies turn their backs in flight,and I destroyed my fo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cried for help, but there was no-one to save them –to the Lord, but he did not answ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beat them as fine as windblown dust;I trampled them like mud in the stree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delivered me from the attacks of the people;you have made me the head of nations.People I did not know now serve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eigners cower before me;as soon as they hear of me, they obey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all lose heart;they come trembling from their stronghold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lives! Praise be to my Rock!Exalted be God my Saviou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He is the God who avenges me,who subdues nations unde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lled to the Lord, who is worthy of praise,and I have been saved from my enemi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o saves me from my enemies.You exalted me above my foes;from a violent man you rescued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fore I will praise you, Lord, among the nations;I will sing the praises of your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e gives his king great victories;he shows unfailing love to his anointed,to David and to his descendants for ev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ords of death entangled me;the torrents of destruction overwhelm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ords of the grave coiled around me;the snares of death confront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my distress I called to the Lord;I cried to my God for help.From his temple he heard my voice;my cry came before him, into his 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arth trembled and quaked,and the foundations of the mountains shook;they trembled because he was angry.]]></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2026-06-15T07:57:28Z</dcterms:created>
  <dcterms:modified xsi:type="dcterms:W3CDTF">2026-06-15T07:57:28Z</dcterms:modified>
  <dc:title>Bible.com.au: Psalms 18:1-50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