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as the apple of your eye;hide me in the shadow of your wing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wicked who are out to destroy me,from my mortal enemies who surround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lose up their callous hearts,and their mouths speak with arroga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tracked me down, they now surround me,with eyes alert, to throw me to the grou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a lion hungry for prey,like a fierce lion crouching in co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Lord, confront them, bring them down;with your sword rescue me from the wick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hand save me from such people, Lord,from those of this world whose reward is in this life.May what you have stored up for the wicked fill their bellies;may their children gorge themselves on it,and may there be leftovers for their little 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shall be vindicated and shall see your face;when I awake, I shall be satisfied with seeing your like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7A prayer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Lord, my plea is just;listen to my cry.Hear my prayer –it does not rise from deceitful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vindication come from you;may your eyes see what is r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probe my heart,though you examine me at night and test me,you will find that I have planned no evil;my mouth has not transgres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people tried to bribe me,I have kept myself from the ways of the violentthrough what your lips have command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eps have held to your paths;my feet have not stumb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on you, my God, for you will answer me;turn your ear to me and hear my pray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the wonders of your great love,you who save by your right handthose who take refuge in you from their fo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2026-06-11T23:56:32Z</dcterms:created>
  <dcterms:modified xsi:type="dcterms:W3CDTF">2026-06-11T23:56:32Z</dcterms:modified>
  <dc:title>Bible.com.au: Psalms 17:1-15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