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58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0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Praise God in his sanctuary;praise him in his mighty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for his acts of power;praise him for his surpassing great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sounding of the trumpet,praise him with the harp and lyr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ambourine and dancing,praise him with the strings and pip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clash of cymbals,praise him with resounding cymba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thing that has breath praise the Lord.Praise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2026-10-02T11:51:05Z</dcterms:created>
  <dcterms:modified xsi:type="dcterms:W3CDTF">2026-10-02T11:51:05Z</dcterms:modified>
  <dc:title>Bible.com.au: Psalms 150:1-6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