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50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.Praise God in his sanctuary;praise him in his mighty heave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for his acts of power;praise him for his surpassing great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the sounding of the trumpet,praise him with the harp and lyre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tambourine and dancing,praise him with the strings and pipe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the clash of cymbals,praise him with resounding cymbal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everything that has breath praise the Lord.Praise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2026-08-03T01:55:12Z</dcterms:created>
  <dcterms:modified xsi:type="dcterms:W3CDTF">2026-08-03T01:55:12Z</dcterms:modified>
  <dc:title>Bible.com.au: Psalms 150:1-6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