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2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5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o may dwell in your sacred tent?Who may live on your holy mounta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se way of life is blameless,who does what is righteous,who speaks the truth from their heart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tongue utters no slander,who does no wrong to a neighbour,and casts no slur on other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spises a vile personbut honours those who fear the Lord;who keeps an oath even when it hurts,and does not change their min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ends money to the poor without interest;who does not accept a bribe against the innocent.Whoever does these thingswill never be shak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2026-06-15T08:25:35Z</dcterms:created>
  <dcterms:modified xsi:type="dcterms:W3CDTF">2026-06-15T08:25:35Z</dcterms:modified>
  <dc:title>Bible.com.au: Psalms 15:1-5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