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3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9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bind their kings with fetters,their nobles with shackles of iron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carry out the sentence written against them –this is the glory of all his faithful people.Praise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4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.Sing to the Lord a new song,his praise in the assembly of his faithful peopl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Israel rejoice in their Maker;let the people of Zion be glad in their K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praise his name with dancingand make music to him with tambourine and harp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takes delight in his people;he crowns the humble with victor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s faithful people rejoice in this honourand sing for joy on their be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praise of God be in their mouthsand a double-edged sword in their hands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inflict vengeance on the nationsand punishment on the peoples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2026-08-03T01:54:34Z</dcterms:created>
  <dcterms:modified xsi:type="dcterms:W3CDTF">2026-08-03T01:54:34Z</dcterms:modified>
  <dc:title>Bible.com.au: Psalms 149:1-9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