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546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8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4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.Praise the Lord from the heavens;praise him in the heights abov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him, all his angels;praise him, all his heavenly host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him, sun and moon;praise him, all you shining star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him, you highest heavensand you waters above the ski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praise the name of the Lord,for at his command they were created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established them for ever and ever –he issued a decree that will never pass awa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 from the earth,you great sea creatures and all ocean depths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ghtning and hail, snow and clouds,stormy winds that do his bidding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ountains and all hills,fruit trees and all cedars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d animals and all cattle,small creatures and flying birds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ngs of the earth and all nations,you princes and all rulers on earth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ng men and women,old men and childre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praise the name of the Lord,for his name alone is exalted;his splendour is above the earth and the heaven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has raised up for his people a horn,the praise of all his faithful servants,of Israel, the people close to his heart.Praise the Lor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2026-09-19T17:19:39Z</dcterms:created>
  <dcterms:modified xsi:type="dcterms:W3CDTF">2026-09-19T17:19:39Z</dcterms:modified>
  <dc:title>Bible.com.au: Psalms 148:1-14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