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80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and hail, snow and clouds,stormy winds that do his bidd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untains and all hills,fruit trees and all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d animals and all cattle,small creatures and flying bird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 and all nations,you princes and all ruler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and women,old men and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his name alone is exalted;his splendour is above the earth and the heave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raised up for his people a horn,the praise of all his faithful servants,of Israel, the people close to his heart.Praise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8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 from the heavens;praise him in the height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all his angels;praise him, all his heavenly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sun and moon;praise him, all you shining st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ou highest heavensand you waters above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,for at his command they were creat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stablished them for ever and ever –he issued a decree that will never pass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you great sea creatures and all ocean depth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2026-05-23T18:42:27Z</dcterms:created>
  <dcterms:modified xsi:type="dcterms:W3CDTF">2026-05-23T18:42:27Z</dcterms:modified>
  <dc:title>Bible.com.au: Psalms 148:1-14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