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365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47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4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.How good it is to sing praises to our God,how pleasant and fitting to praise him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builds up Jerusalem;he gathers the exiles of Israel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eals the broken-heartedand binds up their wound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etermines the number of the starsand calls them each by na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eat is our Lord and mighty in power;his understanding has no limi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ustains the humblebut casts the wicked to the groun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to the Lord with grateful praise;make music to our God on the harp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overs the sky with clouds;he supplies the earth with rainand makes grass grow on the hill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rovides food for the cattleand for the young ravens when they call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pleasure is not in the strength of the horse,nor his delight in the legs of the warrior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delights in those who fear him,who put their hope in his unfailing lov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tol the Lord, Jerusalem;praise your God, Zio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trengthens the bars of your gatesand blesses your people within you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rants peace to your bordersand satisfies you with the finest of whea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nds his command to the earth;his word runs swiftl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preads the snow like wooland scatters the frost like ashe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urls down hail like pebbles.Who can withstand his icy blast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nds his word and melts them;he stirs up his breezes, and the waters flow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revealed his word to Jacob,his laws and decrees to Israel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done this for no other nation;they do not know his laws.Praise the Lor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2026-09-22T23:37:47Z</dcterms:created>
  <dcterms:modified xsi:type="dcterms:W3CDTF">2026-09-22T23:37:47Z</dcterms:modified>
  <dc:title>Bible.com.au: Psalms 147:1-20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