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3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sky with clouds;he supplies the earth with rainand makes grass grow on the hi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food for the cattleand for the young ravens when they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leasure is not in the strength of the horse,nor his delight in the legs of the warrior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lights in those who fear him,who put their hope in his unfailing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tol the Lord, Jerusalem;praise your God, Z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ngthens the bars of your gatesand blesses your people withi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ants peace to your bordersand satisfies you with the finest of wh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command to the earth;his word runs swif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the snow like wooland scatters the frost like as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rls down hail like pebbles.Who can withstand his icy blas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is word and melts them;he stirs up his breezes, and the waters fl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vealed his word to Jacob,his laws and decrees to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one this for no other nation;they do not know his laws.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How good it is to sing praises to our God,how pleasant and fitting to praise him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uilds up Jerusalem;he gathers the exiles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s the broken-heartedand binds up their wou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termines the number of the starsand calls them each b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 and mighty in power;his understanding has no lim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ustains the humblebut casts the wicked to the g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with grateful praise;make music to our God on the har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2026-08-03T03:13:24Z</dcterms:created>
  <dcterms:modified xsi:type="dcterms:W3CDTF">2026-08-03T03:13:24Z</dcterms:modified>
  <dc:title>Bible.com.au: Psalms 147:1-20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