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108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6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ives sight to the blind,the Lord lifts up those who are bowed down,the Lord loves the righteou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atches over the foreignerand sustains the fatherless and the widow,but he frustrates the ways of the wick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igns for ever,your God, O Zion, for all generations.Praise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6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.Praise the Lord, my sou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the Lord all my life;I will sing praise to my God as long as I liv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put your trust in princes,in human beings, who cannot sav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ir spirit departs, they return to the ground;on that very day their plans come to noth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ose whose help is the God of Jacob,whose hope is in the Lord their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the Maker of heaven and earth,the sea, and everything in them –he remains faithful for ev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upholds the cause of the oppressedand gives food to the hungry.The Lord sets prisoners free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2026-06-23T06:03:23Z</dcterms:created>
  <dcterms:modified xsi:type="dcterms:W3CDTF">2026-06-23T06:03:23Z</dcterms:modified>
  <dc:title>Bible.com.au: Psalms 146:1-10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