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presProps" Target="presProps.xml"/>
  <Relationship Id="rId17" Type="http://schemas.openxmlformats.org/officeDocument/2006/relationships/viewProps" Target="viewProps.xml"/>
  <Relationship Id="rId1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214701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46:1-1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UK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gives sight to the blind,the Lord lifts up those who are bowed down,the Lord loves the righteous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watches over the foreignerand sustains the fatherless and the widow,but he frustrates the ways of the wicked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reigns for ever,your God, O Zion, for all generations.Praise the Lord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146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aise the Lord.Praise the Lord, my soul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praise the Lord all my life;I will sing praise to my God as long as I liv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not put your trust in princes,in human beings, who cannot sav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their spirit departs, they return to the ground;on that very day their plans come to nothing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lessed are those whose help is the God of Jacob,whose hope is in the Lord their God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is the Maker of heaven and earth,the sea, and everything in them –he remains faithful for ever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upholds the cause of the oppressedand gives food to the hungry.The Lord sets prisoners free,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3">
  <a:themeElements>
    <a:clrScheme name="Theme6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2026-06-23T07:07:08Z</dcterms:created>
  <dcterms:modified xsi:type="dcterms:W3CDTF">2026-06-23T07:07:08Z</dcterms:modified>
  <dc:title>Bible.com.au: Psalms 146:1-10 (NIVUK)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