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ight to the blind,the Lord lifts up those who are bowed down,the Lord loves the righteo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tches over the foreignerand sustains the fatherless and the widow,but he frustrates the ways of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s for ever,your God, O Zion, for all generations.Praise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Praise the Lord, my sou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 Lord all my life;I will sing praise to my God 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put your trust in princes,in human beings, who cannot s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ir spirit departs, they return to the ground;on that very day their plans come to noth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se help is the God of Jacob,whose hope is in the Lord their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heaven and earth,the sea, and everything in them –he remains faithful for ev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upholds the cause of the oppressedand gives food to the hungry.The Lord sets prisoners fre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2026-08-23T07:30:52Z</dcterms:created>
  <dcterms:modified xsi:type="dcterms:W3CDTF">2026-08-23T07:30:52Z</dcterms:modified>
  <dc:title>Bible.com.au: Psalms 146:1-10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