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37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45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racious and compassionate,slow to anger and rich in lov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to all;he has compassion on all he has mad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your works praise you, Lord;your faithful people extol yo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ell of the glory of your kingdomand speak of your might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at all people may know of your mighty actsand the glorious splendour of your kingdom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kingdom is an everlasting kingdom,and your dominion endures through all generations.The Lord is trustworthy in all he promisesand faithful in all he do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upholds all who falland lifts up all who are bowed dow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eyes of all look to you,and you give them their food at the proper tim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open your handand satisfy the desires of every living th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righteous in all his waysand faithful in all he doe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45A psalm of praise. 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near to all who call on him,to all who call on him in tru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ulfils the desires of those who fear him;he hears their cry and saves 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atches over all who love him,but all the wicked he will destro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will speak in praise of the Lord.Let every creature praise his holy namefor ever and ever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exalt you, my God the King;I will praise your name for ever and ever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day I will praise youand extol your name for ever and ev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at is the Lord and most worthy of praise;his greatness no-one can fatho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generation commends your works to another;they tell of your mighty act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of the glorious splendour of your majesty –and I will meditate on your wonderful work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ell of the power of your awesome works –and I will proclaim your great deed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elebrate your abundant goodnessand joyfully sing of your righteousnes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0">
  <a:themeElements>
    <a:clrScheme name="Theme8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2026-05-20T17:18:21Z</dcterms:created>
  <dcterms:modified xsi:type="dcterms:W3CDTF">2026-05-20T17:18:21Z</dcterms:modified>
  <dc:title>Bible.com.au: Psalms 145:1-21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