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compassionate,slow to anger and rich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;he has compassion on all he has ma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orks praise you, Lord;your faithful people extol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glory of your kingdomand speak of your migh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ll people may know of your mighty actsand the glorious splendour of your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 everlasting kingdom,and your dominion endures through all generations.The Lord is trustworthy in all he promisesand faithful in all he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s all who falland lifts up all who ar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look to you,and you give them their food at the proper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 handand satisfy the desires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and faithful in all he d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5A psalm of praise.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o all who call on him,to all who call 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s the desires of those who fear him;he hears their cry and save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all who love him,but all the wicked he will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in praise of the Lord.Let every creature praise his holy name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my God the King;I will praise your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I will praise youand extol your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and most worthy of praise;his greatness no-one can fath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commends your works to another;they tell of your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the glorious splendour of your majesty –and I will meditate on your wonderful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power of your awesome works –and I will proclaim your great dee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elebrate your abundant goodnessand joyfully sing of your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Psalms 145:1-21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