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6334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44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e mouths are full of lies,whose right hands are deceitful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ing a new song to you, my God;on the ten-stringed lyre I will make music to you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One who gives victory to kings,who delivers his servant David.From the deadly sword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liver me;rescue me from the hands of foreignerswhose mouths are full of lies,whose right hands are deceitful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our sons in their youthwill be like well-nurtured plants,and our daughters will be like pillarscarved to adorn a palac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barns will be filledwith every kind of provision.Our sheep will increase by thousands,by tens of thousands in our fields;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oxen will draw heavy loads.There will be no breaching of walls,no going into captivity,no cry of distress in our street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is the people of whom this is true;blessed is the people whose God is the Lor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44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be to the Lord my Rock,who trains my hands for war,my fingers for battl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is my loving God and my fortress,my stronghold and my deliverer,my shield, in whom I take refuge,who subdues peoples under 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what are human beings that you care for them,mere mortals that you think of them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like a breath;their days are like a fleeting shadow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rt your heavens, Lord, and come down;touch the mountains, so that they smok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nd forth lightning and scatter the enemy;shoot your arrows and rout the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ach down your hand from on high;deliver me and rescue mefrom the mighty waters,from the hands of foreigners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9">
  <a:themeElements>
    <a:clrScheme name="Theme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2026-06-09T23:17:56Z</dcterms:created>
  <dcterms:modified xsi:type="dcterms:W3CDTF">2026-06-09T23:17:56Z</dcterms:modified>
  <dc:title>Bible.com.au: Psalms 144:1-15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