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80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43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morning bring me word of your unfailing love,for I have put my trust in you.Show me the way I should go,for to you I entrust my lif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scue me from my enemies, Lord,for I hide myself in you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ach me to do your will,for you are my God;may your good Spiritlead me on level groun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r name’s sake, Lord, preserve my life;in your righteousness, bring me out of troubl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your unfailing love, silence my enemies;destroy all my foes,for I am your servan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43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hear my prayer,listen to my cry for mercy;in your faithfulness and righteousnesscome to my relief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bring your servant into judgment,for no-one living is righteous before you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nemy pursues me,he crushes me to the ground;he makes me dwell in the darknesslike those long dea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my spirit grows faint within me;my heart within me is dismay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emember the days of long ago;I meditate on all your worksand consider what your hands have don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pread out my hands to you;I thirst for you like a parched lan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swer me quickly, Lord;my spirit fails.Do not hide your face from meor I will be like those who go down to the pi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2026-07-25T23:22:20Z</dcterms:created>
  <dcterms:modified xsi:type="dcterms:W3CDTF">2026-07-25T23:22:20Z</dcterms:modified>
  <dc:title>Bible.com.au: Psalms 143:1-12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