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morning bring me word of your unfailing love,for I have put my trust in you.Show me the way I should go,for to you I entrust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my enemies, Lord,for I hide myself i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your will,for you are my God;may your good Spiritlead me on level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name’s sake, Lord, preserve my life;in your righteousness, bring me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unfailing love, silence my enemies;destroy all my foes,for I am your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3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prayer,listen to my cry for mercy;in your faithfulness and righteousnesscome to my relie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your servant into judgment,for no-one living is righteous before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pursues me,he crushes me to the ground;he makes me dwell in the darknesslike those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y spirit grows faint within me;my heart within me is dismay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long ago;I meditate on all your worksand consider what your hands have d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read out my hands to you;I thirst for you like a pa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quickly, Lord;my spirit fails.Do not hide your face from meor I will be like those who go down 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2026-05-25T19:37:42Z</dcterms:created>
  <dcterms:modified xsi:type="dcterms:W3CDTF">2026-05-25T19:37:42Z</dcterms:modified>
  <dc:title>Bible.com.au: Psalms 143:1-12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