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3838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41:1-1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my eyes are fixed on you, Sovereign Lord;in you I take refuge – do not give me over to deat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ep me safe from the traps set by evildoers,from the snares they have laid for m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wicked fall into their own nets,while I pass by in safety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41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all to you, Lord, come quickly to me;hear me when I call to you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my prayer be set before you like incense;may the lifting up of my hands be like the evening sacrific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t a guard over my mouth, Lord;keep watch over the door of my lip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let my heart be drawn to what is evilso that I take part in wicked deedsalong with those who are evildoers;do not let me eat their delicacie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a righteous man strike me – that is a kindness;let him rebuke me – that is oil on my head.My head will not refuse it,for my prayer will still be against the deeds of evildoer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rulers will be thrown down from the cliffs,and the wicked will learn that my words were well spoke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ill say, ‘As one ploughs and breaks up the earth,so our bones have been scattered at the mouth of the grave.’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8">
  <a:themeElements>
    <a:clrScheme name="Theme7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2026-08-03T01:55:12Z</dcterms:created>
  <dcterms:modified xsi:type="dcterms:W3CDTF">2026-08-03T01:55:12Z</dcterms:modified>
  <dc:title>Bible.com.au: Psalms 141:1-10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