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83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40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grant the wicked their desires, Lord;do not let their plans succee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surround me proudly rear their heads;may the mischief of their lips engulf the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burning coals fall on them;may they be thrown into the fire,into miry pits, never to ris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slanderers not be established in the land;may disaster hunt down the violen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ow that the Lord secures justice for the poorand upholds the cause of the need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the righteous will praise your name,and the upright will live in your presenc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40For the director of music.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scue me, Lord, from evildoers;protect me from the violent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devise evil plans in their heartsand stir up war every da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make their tongues as sharp as a serpent’s;the poison of vipers is on their lip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me safe, Lord, from the hands of the wicked;protect me from the violent,who devise ways to trip my fee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rrogant have hidden a snare for me;they have spread out the cords of their netand have set traps for me along my pat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y to the Lord, ‘You are my God.’Hear, Lord, my cry for merc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vereign Lord, my strong deliverer,you shield my head in the day of battl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2026-08-03T01:55:10Z</dcterms:created>
  <dcterms:modified xsi:type="dcterms:W3CDTF">2026-08-03T01:55:10Z</dcterms:modified>
  <dc:title>Bible.com.au: Psalms 140:1-13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