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rant the wicked their desires, Lord;do not let their plans succ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round me proudly rear their heads;may the mischief of their lips engulf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urning coals fall on them;may they be thrown into the fire,into miry pits, never to r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landerers not be established in the land;may disaster hunt down the viol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secures justice for the poorand upholds the cause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praise your name,and the upright will live in your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0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Lord, from evildoers;protect me from the violen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vise evil plans in their heartsand stir up war e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ir tongues as sharp as a serpent’s;the poison of vipers is on their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Lord, from the hands of the wicked;protect me from the violent,who devise ways to trip my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have hidden a snare for me;they have spread out the cords of their netand have set traps for me along my p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‘You are my God.’Hear, Lord, my cry for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vereign Lord, my strong deliverer,you shiel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Psalms 140:1-13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