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presProps" Target="presProps.xml"/>
  <Relationship Id="rId16" Type="http://schemas.openxmlformats.org/officeDocument/2006/relationships/viewProps" Target="viewProps.xml"/>
  <Relationship Id="rId1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7:1-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ughter Babylon, doomed to destruction,happy is the one who repays youaccording to what you have done to u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ppy is the one who seizes your infantsand dashes them against the rock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7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 rivers of Babylon we sat and weptwhen we remembered Zio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on the poplarswe hung our harps,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re our captors asked us for songs,our tormentors demanded songs of joy;they said, ‘Sing us one of the songs of Zion!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can we sing the songs of the Lordwhile in a foreign lan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forget you, Jerusalem,may my right hand forget its skil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my tongue cling to the roof of my mouthif I do not remember you,if I do not consider Jerusalemmy highest joy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, Lord, what the Edomites didon the day Jerusalem fell.‘Tear it down,’ they cried,‘tear it down to its foundations!’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2026-06-02T19:55:51Z</dcterms:created>
  <dcterms:modified xsi:type="dcterms:W3CDTF">2026-06-02T19:55:51Z</dcterms:modified>
  <dc:title>Bible.com.au: Psalms 137:1-9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