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7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6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to govern the day,His love endures for ev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on and stars to govern the night;His love endures for e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the firstborn of EgyptHis love endures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out from among themHis love endures for e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 mighty hand and outstretched arm;His love endures for ev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divided the Red Sea asunderHis love endures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rought Israel through the midst of it,His love endures for ev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wept Pharaoh and his army into the Red Sea;His love endures for e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led his people through the wilderness;His love endures for ev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struck down great kings,His love endures for ev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6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killed mighty kings –His love endures for ev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hon king of the AmoritesHis love endures for ev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g king of Bashan –His love endures for ev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ave their land as an inheritance,His love endures for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to his servant Israel.His love endures for ev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membered us in our low estateHis love endures for eve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reed us from our enemies.His love endures for ev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s food to every creature.His love endures for ever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heaven.His love endures for ev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.His love endures for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God of gods.His love endures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 of lords:His love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 who alone does great wonders,His love endures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y his understanding made the heavens,His love endures for 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spread out the earth upon the waters,His love endures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de the great lights –His love endures for 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2026-07-23T08:30:27Z</dcterms:created>
  <dcterms:modified xsi:type="dcterms:W3CDTF">2026-07-23T08:30:27Z</dcterms:modified>
  <dc:title>Bible.com.au: Psalms 136:1-26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