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70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govern the day,His love endures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 govern the night;His love endures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struck down the firstborn of EgyptHis love endures for 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out from among themHis love endures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mighty hand and outstretched arm;His love endures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divided the Red Sea asunderHis love endures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through the midst of it,His love endures for 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wept Pharaoh and his army into the Red Sea;His love endures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led his people through the wilderness;His love endures for 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struck down great kings,His love endures for 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illed mighty kings –His love endures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His love endures for 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king of Bashan –His love endures for 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as an inheritance,His love endures for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to his servant Israel.His love endures for 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us in our low estateHis love endures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eed us from our enemies.His love endures for 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 every creature.His love endures for 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od of heaven.His love endures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.His love endures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od of gods.His love endures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 of lords:His love endures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alone does great wonders,His love endures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y his understanding made the heavens,His love endures for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pread out the earth upon the waters,His love endures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de the great lights –His love endures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2026-05-20T18:13:01Z</dcterms:created>
  <dcterms:modified xsi:type="dcterms:W3CDTF">2026-05-20T18:13:01Z</dcterms:modified>
  <dc:title>Bible.com.au: Psalms 136:1-26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