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229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ck down the firstborn of Egypt,the firstborn of people and anima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his signs and wonders into your midst, Egypt,against Pharaoh and all his servan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ck down many nationsand killed mighty kings –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on king of the Amorites,Og king of Bashan,and all the kings of Canaan –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gave their land as an inheritance,an inheritance to his people Israe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ame, Lord, endures for ever,your renown, Lord, through all generatio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vindicate his peopleand have compassion on his serva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dols of the nations are silver and gold,made by human hand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mouths, but cannot speak,eyes, but cannot s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ears, but cannot hear,nor is there breath in their mouth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5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make them will be like them,and so will all who trust in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 Israelites, praise the Lord;house of Aaron, praise the Lord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use of Levi, praise the Lord;you who fear him, praise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 from Zion,to him who dwells in Jerusalem.Praise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Praise the name of the Lord;praise him, you servants of the Lor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minister in the house of the Lord,in the courts of the house of our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for the Lord is good;sing praise to his name, for that is pleasa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s chosen Jacob to be his own,Israel to be his treasured possess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the Lord is great,that our Lord is greater than all go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es whatever pleases him,in the heavens and on the earth,in the seas and all their depth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clouds rise from the ends of the earth;he sends lightning with the rainand brings out the wind from his storehous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2026-06-04T20:57:58Z</dcterms:created>
  <dcterms:modified xsi:type="dcterms:W3CDTF">2026-06-04T20:57:58Z</dcterms:modified>
  <dc:title>Bible.com.au: Psalms 135:1-21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