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79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4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4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all you servants of the Lordwho minister by night in the house of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hands in the sanctuaryand praise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bless you from Zion,he who is the Maker of heaven and ea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2026-05-23T18:40:51Z</dcterms:created>
  <dcterms:modified xsi:type="dcterms:W3CDTF">2026-05-23T18:40:51Z</dcterms:modified>
  <dc:title>Bible.com.au: Psalms 134:1-3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