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08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4:1-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34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all you servants of the Lordwho minister by night in the house of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up your hands in the sanctuaryand praise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Lord bless you from Zion,he who is the Maker of heaven and ear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2026-07-26T00:08:50Z</dcterms:created>
  <dcterms:modified xsi:type="dcterms:W3CDTF">2026-07-26T00:08:50Z</dcterms:modified>
  <dc:title>Bible.com.au: Psalms 134:1-3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