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7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rise, Lord, and come to your resting-place,you and the ark of your m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priests be clothed with your righteousness;may your faithful people sing for joy.” 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your servant David,do not reject your anointed 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wore an oath to David,a sure oath he will not revoke:‘One of your own descendantsI will place on your thr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ons keep my covenantand the statutes I teach them,then their sons shall siton your throne for ever and ever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chosen Zion,he has desired it for his dwelling, saying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is is my resting-place for ever and ever;here I will sit enthroned, for I have desire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her with abundant provisions;her poor I will satisfy with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othe her priests with salvation,and her faithful people shall ever sing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re I will make a horn grow for Davidand set up a lamp for my anointed 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2A song of ascen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othe his enemies with shame,but his head shall be adorned with a radiant crown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Davidand all his self-deni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ore an oath to the Lord,he made a vow to the Mighty One of Jaco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not enter my houseor go to my b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low no sleep to my eyesor slumber to my eyeli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find a place for the Lord,a dwelling for the Mighty One of Jacob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eard it in Ephrathah,we came upon it in the fields of Jaa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t us go to his dwelling-place,let us worship at his footstool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2026-06-12T00:01:04Z</dcterms:created>
  <dcterms:modified xsi:type="dcterms:W3CDTF">2026-06-12T00:01:04Z</dcterms:modified>
  <dc:title>Bible.com.au: Psalms 132:1-18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