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1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not proud, Lord,my eyes are not haughty;I do not concern myself with great mattersor things too wonderful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calmed and quietened myself,I am like a weaned child with its mother;like a weaned child I am cont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 the Lordboth now and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2026-06-23T06:03:23Z</dcterms:created>
  <dcterms:modified xsi:type="dcterms:W3CDTF">2026-06-23T06:03:23Z</dcterms:modified>
  <dc:title>Bible.com.au: Psalms 131:1-3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