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901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0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0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depths I cry to you, Lord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hear my voice.Let your ears be attentiveto my cry for merc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, Lord, kept a record of sins,Lord, who could stand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th you there is forgiveness,so that we can, with reverence, serve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it for the Lord, my whole being waits,and in his word I put my hop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it for the Lordmore than watchmen wait for the morning,more than watchmen wait for the morn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put your hope in the Lord,for with the Lord is unfailing loveand with him is full redemp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imself will redeem Israelfrom all their si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2026-09-22T10:44:26Z</dcterms:created>
  <dcterms:modified xsi:type="dcterms:W3CDTF">2026-09-22T10:44:26Z</dcterms:modified>
  <dc:title>Bible.com.au: Psalms 130:1-8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