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8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30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imself will redeem Israelfrom all their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30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depths I cry to you, Lor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hear my voice.Let your ears be attentiveto my cry for merc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, Lord, kept a record of sins,Lord, who could stand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 you there is forgiveness,so that we can, with reverence, serve you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the Lord, my whole being waits,and in his word I put my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it for the Lordmore than watchmen wait for the morning,more than watchmen wait for the mor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put your hope in the Lord,for with the Lord is unfailing loveand with him is full redemptio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2026-08-03T01:57:04Z</dcterms:created>
  <dcterms:modified xsi:type="dcterms:W3CDTF">2026-08-03T01:57:04Z</dcterms:modified>
  <dc:title>Bible.com.au: Psalms 130:1-8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