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70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0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imself will redeem Israelfrom all their si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0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depths I cry to you, Lord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ear my voice.Let your ears be attentiveto my cry for merc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, Lord, kept a record of sins,Lord, who could stan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 you there is forgiveness,so that we can, with reverence, serve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 for the Lord, my whole being waits,and in his word I put my hop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 for the Lordmore than watchmen wait for the morning,more than watchmen wait for the mor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put your hope in the Lord,for with the Lord is unfailing loveand with him is full redemp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2026-06-02T20:06:32Z</dcterms:created>
  <dcterms:modified xsi:type="dcterms:W3CDTF">2026-06-02T20:06:32Z</dcterms:modified>
  <dc:title>Bible.com.au: Psalms 130:1-8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