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11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For the director of music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? Will you forget me for ever?How long will you hide your face from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must I wrestle with my thoughtsand day after day have sorrow in my heart?How long will my enemy triumph over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me and answer, Lord my God.Give light to my eyes, or I will sleep in deat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enemy will say, ‘I have overcome him,’and my foes will rejoice when I f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 your unfailing love;my heart rejoices in your salv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the Lord’s praise,for he has been good 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2026-10-03T08:08:08Z</dcterms:created>
  <dcterms:modified xsi:type="dcterms:W3CDTF">2026-10-03T08:08:08Z</dcterms:modified>
  <dc:title>Bible.com.au: Psalms 13:1-6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