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83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3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3For the director of music.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long, Lord? Will you forget me for ever?How long will you hide your face from me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long must I wrestle with my thoughtsand day after day have sorrow in my heart?How long will my enemy triumph over me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on me and answer, Lord my God.Give light to my eyes, or I will sleep in death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y enemy will say, ‘I have overcome him,’and my foes will rejoice when I fal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trust in your unfailing love;my heart rejoices in your salvatio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ing the Lord’s praise,for he has been good to 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2026-08-03T01:54:33Z</dcterms:created>
  <dcterms:modified xsi:type="dcterms:W3CDTF">2026-08-03T01:54:33Z</dcterms:modified>
  <dc:title>Bible.com.au: Psalms 13:1-6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