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28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3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3For the director of music. A psalm of Davi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, Lord? Will you forget me for ever?How long will you hide your face from me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long must I wrestle with my thoughtsand day after day have sorrow in my heart?How long will my enemy triumph over me?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on me and answer, Lord my God.Give light to my eyes, or I will sleep in death,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my enemy will say, ‘I have overcome him,’and my foes will rejoice when I fall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I trust in your unfailing love;my heart rejoices in your salvatio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sing the Lord’s praise,for he has been good to me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2026-06-02T19:53:33Z</dcterms:created>
  <dcterms:modified xsi:type="dcterms:W3CDTF">2026-06-02T19:53:33Z</dcterms:modified>
  <dc:title>Bible.com.au: Psalms 13:1-6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