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564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9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pass by not say to them,‘The blessing of the Lord be on you;we bless you in the name of the Lord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9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y have greatly oppressed me from my youth,’let Israel say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y have greatly oppressed me from my youth,but they have not gained the victory ov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oughmen have ploughed my backand made their furrows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righteous;he has cut me free from the cords of the wicked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who hate Zionbe turned back in sh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be like grass on the roof,which withers before it can grow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eaper cannot fill his hands with it,nor one who gathers fill his arm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2026-06-24T22:29:57Z</dcterms:created>
  <dcterms:modified xsi:type="dcterms:W3CDTF">2026-06-24T22:29:57Z</dcterms:modified>
  <dc:title>Bible.com.au: Psalms 129:1-8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