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725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8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all who fear the Lord,who walk in obedience to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at the fruit of your labour;blessings and prosperity will be you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fe will be like a fruitful vinewithin your house;your children will be like olive shootsround your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this will be the blessingfor the man who fears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bless you from Zion;may you see the prosperity of Jerusalemall the days of your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live to see your children’s children –peace be 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2026-05-22T13:24:03Z</dcterms:created>
  <dcterms:modified xsi:type="dcterms:W3CDTF">2026-05-22T13:24:03Z</dcterms:modified>
  <dc:title>Bible.com.au: Psalms 128:1-6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