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presProps" Target="presProps.xml"/>
  <Relationship Id="rId13" Type="http://schemas.openxmlformats.org/officeDocument/2006/relationships/viewProps" Target="viewProps.xml"/>
  <Relationship Id="rId1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81171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28:1-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U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128A song of ascents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lessed are all who fear the Lord,who walk in obedience to him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will eat the fruit of your labour;blessings and prosperity will be your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wife will be like a fruitful vinewithin your house;your children will be like olive shootsround your tabl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s, this will be the blessingfor the man who fears the Lord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y the Lord bless you from Zion;may you see the prosperity of Jerusalemall the days of your lif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y you live to see your children’s children –peace be on Israel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7">
  <a:themeElements>
    <a:clrScheme name="Theme9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2026-07-23T08:30:41Z</dcterms:created>
  <dcterms:modified xsi:type="dcterms:W3CDTF">2026-07-23T08:30:41Z</dcterms:modified>
  <dc:title>Bible.com.au: Psalms 128:1-6 (NIVUK)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