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3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7A song of ascents. Of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builds the house,the builders labour in vain.Unless the Lord watches over the city,the guards stand watch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vain you rise earlyand stay up late,toiling for food to eat –for he grants sleep to those he lo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re a heritage from the Lord,offspring a reward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rrows in the hands of a warriorare children born in one’s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whose quiver is full of them.They will not be put to shamewhen they contend with their opponents in cou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2026-09-14T12:08:10Z</dcterms:created>
  <dcterms:modified xsi:type="dcterms:W3CDTF">2026-09-14T12:08:10Z</dcterms:modified>
  <dc:title>Bible.com.au: Psalms 127:1-5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