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presProps" Target="presProps.xml"/>
  <Relationship Id="rId12" Type="http://schemas.openxmlformats.org/officeDocument/2006/relationships/viewProps" Target="viewProps.xml"/>
  <Relationship Id="rId1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71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27:1-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27A song of ascents. Of Solomon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less the Lord builds the house,the builders labour in vain.Unless the Lord watches over the city,the guards stand watch in vai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vain you rise earlyand stay up late,toiling for food to eat –for he grants sleep to those he love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hildren are a heritage from the Lord,offspring a reward from hi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rrows in the hands of a warriorare children born in one’s yout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is the manwhose quiver is full of them.They will not be put to shamewhen they contend with their opponents in cour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Theme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2026-07-23T08:30:40Z</dcterms:created>
  <dcterms:modified xsi:type="dcterms:W3CDTF">2026-07-23T08:30:40Z</dcterms:modified>
  <dc:title>Bible.com.au: Psalms 127:1-5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