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1548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27:1-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27A song of ascents. Of Solomo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less the Lord builds the house,the builders labour in vain.Unless the Lord watches over the city,the guards stand watch in vai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vain you rise earlyand stay up late,toiling for food to eat –for he grants sleep to those he lov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ildren are a heritage from the Lord,offspring a reward from hi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rrows in the hands of a warriorare children born in one’s you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is the manwhose quiver is full of them.They will not be put to shamewhen they contend with their opponents in cour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3">
  <a:themeElements>
    <a:clrScheme name="Theme7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2026-05-20T17:46:48Z</dcterms:created>
  <dcterms:modified xsi:type="dcterms:W3CDTF">2026-05-20T17:46:48Z</dcterms:modified>
  <dc:title>Bible.com.au: Psalms 127:1-5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