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70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6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restored the fortunes of Zion,we were like those who dream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mouths were filled with laughter,our tongues with songs of joy.Then it was said among the nations,‘The Lord has done great things for them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great things for us,and we are filled with jo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our fortunes, Lord,like streams in the Negev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ow with tearswill reap with songs of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go out weeping,carrying seed to sow,will return with songs of joy,carrying sheaves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2026-06-02T20:06:32Z</dcterms:created>
  <dcterms:modified xsi:type="dcterms:W3CDTF">2026-06-02T20:06:32Z</dcterms:modified>
  <dc:title>Bible.com.au: Psalms 126:1-6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