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4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5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25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trust in the Lord are like Mount Zion,which cannot be shaken but endures for ev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mountains surround Jerusalem,so the Lord surrounds his peopleboth now and for evermo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ceptre of the wicked will not remainover the land allotted to the righteous,for then the righteous might usetheir hands to do evi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do good to those who are good,to those who are upright in hear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se who turn to crooked waysthe Lord will banish with the evildoers.Peace be on Israe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2026-08-03T01:55:28Z</dcterms:created>
  <dcterms:modified xsi:type="dcterms:W3CDTF">2026-08-03T01:55:28Z</dcterms:modified>
  <dc:title>Bible.com.au: Psalms 125:1-5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