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lp is in the name of the Lord,the Maker of heaven and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4A song of ascents.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had not been on our side –let Israel say –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had not been on our sidewhen people attacked u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have swallowed us alivewhen their anger flared against u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 would have engulfed us,the torrent would have swept over u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ging waterswould have swept us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who has not let us be torn by their te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escaped like a birdfrom the fowler’s snare;the snare has been broken,and we have escap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2026-08-03T01:54:24Z</dcterms:created>
  <dcterms:modified xsi:type="dcterms:W3CDTF">2026-08-03T01:54:24Z</dcterms:modified>
  <dc:title>Bible.com.au: Psalms 124:1-8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