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6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my family and friends,I will say, ‘Peace be within you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the house of the Lord our God,I will seek your prospe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2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with those who said to me,‘Let us go to the house of the Lor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are standingin your gates,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built like a citythat is closely compacted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ere the tribes go up –the tribes of the Lord –to praise the name of the Lordaccording to the statute given to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tand the thrones for judgment,the thrones of the house of Dav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‘May those who love you be sec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 within your wallsand security within your citadels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2026-06-24T22:30:43Z</dcterms:created>
  <dcterms:modified xsi:type="dcterms:W3CDTF">2026-06-24T22:30:43Z</dcterms:modified>
  <dc:title>Bible.com.au: Psalms 122:1-9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