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atch over your coming and goingboth now and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1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up my eyes to the mountains –where does my help come from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s from the Lord,the Maker of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your foot slip –he who watches over you will not slumb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who watches over Israelwi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you –the Lord is your shade at your right hand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ill not harm you by day,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from all harm –he will watch over your lif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2026-05-25T19:37:36Z</dcterms:created>
  <dcterms:modified xsi:type="dcterms:W3CDTF">2026-05-25T19:37:36Z</dcterms:modified>
  <dc:title>Bible.com.au: Psalms 121:1-8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