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0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on the Lord in my distress,and he answers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Lord,from lying lipsand from deceitful tongu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he do to you,and what more besides,you deceitful tongu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unish you with a warrior’s sharp arrows,with burning coals of the broom bus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me that I dwell in Meshek,that I live among the tents of Kedar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o long have I livedamong those who hate pe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or peace;but when I speak, they are for w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2026-07-23T08:30:56Z</dcterms:created>
  <dcterms:modified xsi:type="dcterms:W3CDTF">2026-07-23T08:30:56Z</dcterms:modified>
  <dc:title>Bible.com.au: Psalms 120:1-7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