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911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2For the director of music. According to sheminith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, Lord, for no-one is faithful anymore;those who are loyal have vanished from the human rac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lies to their neighbour;they flatter with their lipsbut harbour deception in their heart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silence all flattering lipsand every boastful tongue –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say,‘By our tongues we will prevail;our own lips will defend us – who is lord over us?’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ecause the poor are plundered and the needy groan,I will now arise,’ says the Lord.‘I will protect them from those who malign them.’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words of the Lord are flawless,like silver purified in a crucible,like gold refined seven tim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, Lord, will keep the needy safeand will protect us for ever from the wicked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freely strut aboutwhen what is vile is honoured by the human r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2026-10-15T16:47:26Z</dcterms:created>
  <dcterms:modified xsi:type="dcterms:W3CDTF">2026-10-15T16:47:26Z</dcterms:modified>
  <dc:title>Bible.com.au: Psalms 12:1-8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