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08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reely strut aboutwhen what is vile is honoured by the human r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For the director of music. According to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, for no-one is faithful anymore;those who are loyal have vanished from the human r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lies to their neighbour;they flatter with their lipsbut harbour deception in their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ilence all flattering lipsand every boastful tongue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ay,‘By our tongues we will prevail;our own lips will defend us – who is lord over us?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cause the poor are plundered and the needy groan,I will now arise,’ says the Lord.‘I will protect them from those who malign them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s of the Lord are flawless,like silver purified in a crucible,like gold refin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will keep the needy safeand will protect us for ever from the wicke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2026-06-25T13:02:17Z</dcterms:created>
  <dcterms:modified xsi:type="dcterms:W3CDTF">2026-06-25T13:02:17Z</dcterms:modified>
  <dc:title>Bible.com.au: Psalms 12:1-8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