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ey your decrees;do not utterly forsake me.ב Beth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s are always with meand make me wiser than my enemies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insight than all my teachers,for I meditate on your statutes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the elders,for I obey your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my feet from every evil pathso that I might obey your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your laws,for you yourself have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your words to my taste,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understanding from your precepts;therefore I hate every wrong path.נ Nun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 for my feet,a light on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an oath and confirmed it,that I will follow your righteous law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uffered much;preserve my life, Lord, according to your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 young person stay on the path of purity?By living according to your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Lord, the willing praise of my mouth,and teach me your law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constantly take my life in my hands,I will not forget your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set a snare for me,but I have not strayed from your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my heritage for ever;they are the joy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et on keeping your decreesto the very end.ס Samekh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double-minded people,but I love your law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refuge and my shield;I have put my hope in your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y from me, you evildoers,that I may keep the commands of my God!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, my God, according to your promise, and I shall live;do not let my hopes be dashed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, and I shall be delivered;I shall always have regard for your decre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ek you with all my heart;do not let me stray from your command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all who stray from your decrees,for their delusions come to nothing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icked of the earth you discard like dross;therefore I love your statut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s in fear of you;I stand in awe of your laws.ע Ayin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righteous and just;do not leave me to my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sure your servant’s well-being;do not let the arrogant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, looking for your salvation,looking for your righteous promise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your servant according to your loveand teach me your decre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 give me discernmentthat I may understand your statut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you to act, Lord;your law is being broken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love your commandsmore than gold, more than pure 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idden your word in my heartthat I might not sin against 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I consider all your precepts right,I hate every wrong path.פ Pe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wonderful;therefore I obey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folding of your words gives light;it gives understanding 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 my mouth and pant,longing for your command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,as you always do to those who love your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rect my footsteps according to your word;let no sin rule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 human oppression,that I may obey your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ce shine on your servantand teach me your decre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ams of tears flow from my eyes,for your law is not obeyed.צ Tsadhe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and your laws are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you, Lord;teach me your decre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tutes you have laid down are righteous;they are fully trustworthy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wears me out,for my enemies ignore your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mises have been thoroughly tested,and your servant loves them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owly and despised,I do not forget your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everlastingand your law is true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distress have come upon me,but your commands give me delight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always righteous;give me understanding that I may live.ק Qoph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with all my heart; answer me, Lord,and I will obey your decre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ut to you; save meand I will keep your statut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before dawn and cry for help;I have put my hope in your 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I recountall the laws that come from your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stay open through the watches of the night,that I may meditate on your promises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in accordance with your love;preserve my life, Lord, according to your laws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evise wicked schemes are near,but they are far from your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are near, Lord,and all your commands are true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from your statutesthat you established them to last for ever.ר Resh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suffering and deliver me,for I have not forgotten your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my cause and redeem me;preserve my life according to your promise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,for they do not seek out your decre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passion, Lord, is great;preserve my life according to your law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foes who persecute me,but I have not turned from your statu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following your statutesas one rejoices in great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 on the faithless with loathing,for they do not obey your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I love your precepts;preserve my life, Lord, in accordance with your love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words are true;all your righteous laws are eternal.ש Sin and Shin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persecute me without cause,but my heart trembles at your word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your promiselike one who finds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detest falsehoodbut I love your law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I praise youfor your righteous law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ose who love your law,and nothing can make them stumble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your salvation, Lord,and I follow your command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statutes,for I love them grea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editate on your preceptsand consider your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precepts and your statutes,for all my ways are known to you.ת Taw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cry come before you, Lord;give me understanding according to your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supplication come before you;deliver me according to your promise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lips overflow with praise,for you teach me your decre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sing of your word,for all your commands are righteou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hand be ready to help me,for I have chosen your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 salvation, Lord,and your law gives me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 that I may praise you,and may your laws sustain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rayed like a lost sheep.Seek your servant,for I have not forgotten your command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your decrees;I will not neglect your word.ג Gime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ood to your servant while I live,that I may obey your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9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 that I may seewonderful things in your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tranger on earth;do not hide your command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sumed with longingfor your law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buke the arrogant, who are accursed,those who stray from your comm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scorn and contempt,for I keep your statut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rulers sit together and slander me,your servant will meditate on your decre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my delight;they are my counsellors.ד Daleth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aid low in the dust;preserve my life according to your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an account of my ways and you answered me;teach me your decre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understand the way of your precepts,that I may meditate on your wonderful dee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se ways are blameless,who walk according to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with sorrow;strengthen me according to your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deceitful ways;be gracious to me and teach me your l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faithfulness;I have set my heart on your law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ld fast to your statutes, Lord;do not let me be pu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un in the path of your commands,for you have broadened my understanding.ה H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 way of your decrees,that I may follow it 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so that I may keep your lawand obey it with all my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rect me in the path of your commands,for there I find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heart towards your statutesand not towards selfish ga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eyes away from worthless things;preserve my life according to your w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keep his statutesand seek him with all their heart –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 your promise to your servant,so that you may be fear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isgrace I dread,for your law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 precepts!In your righteousness preserve my life.ו Waw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come to me, Lord,your salvation, according to your promise;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anyone who taunts me,for I trust in your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ake your word of truth from my mouth,for I have put my hope in your law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 law,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about in freedom,for I have sought out your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your statutes before kingsand will not be put to shame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light in your commandsbecause I lo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 wrongbut follow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ach out for your commands, which I love,that I may meditate on your decrees.ז Zayin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word to your servant,for you have given me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fort in my suffering is this:your promise preserves my 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mock me unmercifully,but I do not turn from your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, Lord, your ancient laws,and I find comfort in them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ignation grips me because of the wicked,who have forsaken your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the theme of my songwherever I lod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, Lord, I remember your name,that I may keep your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s been my practice:I obey your precepts.ח Heth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portion, Lord;I have promised to obey your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aid down preceptsthat are to be fully obeyed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r face with all my heart;be gracious to me according to your promi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my waysand have turned my steps to your statut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sten and not delayto obey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icked bind me with ropes,I will not forget your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rise to give you thanksfor your righteous law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to all who fear you,to all who follow your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filled with your love, Lord;teach me your decrees.ט Teth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your servantaccording to your word,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knowledge and good judgment,for I trust your 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,but now I obey your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my ways were steadfastin obeying your decre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, and what you do is good;teach me your decre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arrogant have smeared me with lies,I keep your precepts with all my hear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callous and unfeeling,but I delight in your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good for me to be afflictedso that I might learn your decre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from your mouth is more precious to methan thousands of pieces of silver and gold.י Yodh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s made me and formed me;give me understanding to learn your command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fear you rejoice when they see me,for I have put my hope in your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Lord, that your laws are righteous,and that in faithfulness you have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be my comfort,according to your promise to your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mpassion come to me that I may live,for your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not be put to shamewhen I consider all your command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arrogant be put to shame for wronging me without cause;but I will meditate on your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fear you turn to me,those who understand your statut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wholeheartedly follow your decrees,that I may not be put to shame.כ Kaph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s with longing for your salvation,but I have put my hope in your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, looking for your promise;I say, ‘When will you comfort me?’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ike a wineskin in the smoke,I do not forget your decre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must your servant wait?When will you punish my persecutors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dig pits to trap me,contrary to your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commands are trustworthy;help me, for I am being persecuted without caus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most wiped me from the earth,but I have not forsaken your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an upright heartas I learn your righteous law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unfailing love preserve my life,that I may obey the statutes of your mouth.ל Lamedh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, Lord, is eternal;it stands firm in the heavens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continues through all generations;you established the earth, and it endures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endure to this day,for all things serve you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law had not been my delight,I would have perished in my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your precepts,for by them you have preserved my lif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for I am yours;I have sought out your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waiting to destroy me,but I will ponder your statut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ll perfection I see a limit,but your commands are boundless.מ Me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how I love your law!I meditate on it all day 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2026-08-06T02:06:36Z</dcterms:created>
  <dcterms:modified xsi:type="dcterms:W3CDTF">2026-08-06T02:06:36Z</dcterms:modified>
  <dc:title>Bible.com.au: Psalms 119:1-176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