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slide" Target="slides/slide25.xml"/>
  <Relationship Id="rId28" Type="http://schemas.openxmlformats.org/officeDocument/2006/relationships/slide" Target="slides/slide26.xml"/>
  <Relationship Id="rId29" Type="http://schemas.openxmlformats.org/officeDocument/2006/relationships/slide" Target="slides/slide27.xml"/>
  <Relationship Id="rId30" Type="http://schemas.openxmlformats.org/officeDocument/2006/relationships/slide" Target="slides/slide28.xml"/>
  <Relationship Id="rId31" Type="http://schemas.openxmlformats.org/officeDocument/2006/relationships/slide" Target="slides/slide29.xml"/>
  <Relationship Id="rId32" Type="http://schemas.openxmlformats.org/officeDocument/2006/relationships/slide" Target="slides/slide30.xml"/>
  <Relationship Id="rId33" Type="http://schemas.openxmlformats.org/officeDocument/2006/relationships/slide" Target="slides/slide31.xml"/>
  <Relationship Id="rId34" Type="http://schemas.openxmlformats.org/officeDocument/2006/relationships/slide" Target="slides/slide32.xml"/>
  <Relationship Id="rId35" Type="http://schemas.openxmlformats.org/officeDocument/2006/relationships/presProps" Target="presProps.xml"/>
  <Relationship Id="rId36" Type="http://schemas.openxmlformats.org/officeDocument/2006/relationships/viewProps" Target="viewProps.xml"/>
  <Relationship Id="rId37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221662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s 118:1-29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IVUK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take refuge in the Lordthan to trust in humans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t is better to take refuge in the Lordthan to trust in princes.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ll the nations surrounded me,but in the name of the Lord I cut them down.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urrounded me on every side,but in the name of the Lord I cut them down.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y swarmed around me like bees,but they were consumed as quickly as burning thorns;in the name of the Lord I cut them down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as pushed back and about to fall,but the Lord helped me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my strength and my defence;he has become my salvation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Shouts of joy and victoryresound in the tents of the righteous:‘The Lord’s right hand has done mighty things!]]>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’s right hand is lifted high;the Lord’s right hand has done mighty things!’]]>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not die but live,and will proclaim what the Lord has done.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Psalm 118]]>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chastened me severely,but he has not given me over to death.]]>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Open for me the gates of the righteous;I will enter and give thanks to the Lord.]]>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s is the gate of the Lordthrough which the righteous may enter.]]>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I will give you thanks, for you answered me;you have become my salvation.]]>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stone the builders rejectedhas become the cornerstone;]]>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done this,and it is marvellous in our eyes.]]>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has done it this very day;let us rejoice today and be glad.]]>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ord, save us!Lord, grant us success!]]>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lessed is he who comes in the name of the Lord.From the house of the Lord we bless you.]]>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God,and he has made his light shine on us.With boughs in hand, join in the festal processionup to the horns of the altar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 Lord, for he is good;his love endures for ever.]]>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You are my God, and I will praise you;you are my God, and I will exalt you.]]>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Give thanks to the Lord, for he is good;his love endures for ever.]]>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Israel say:‘His love endures for ever.’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e house of Aaron say:‘His love endures for ever.’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Let those who fear the Lord say:‘His love endures for ever.’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hen hard pressed, I cried to the Lord;he brought me into a spacious place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with me; I will not be afraid.What can mere mortals do to me?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 Lord is with me; he is my helper.I look in triumph on my enemies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32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2026-07-04T21:25:55Z</dcterms:created>
  <dcterms:modified xsi:type="dcterms:W3CDTF">2026-07-04T21:25:55Z</dcterms:modified>
  <dc:title>Bible.com.au: Psalms 118:1-29 (NIVUK)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