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8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8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take refuge in the Lordthan to trust in huma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take refuge in the Lordthan to trust in princ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nations surrounded me,but in the name of the Lord I cut them dow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urrounded me on every side,but in the name of the Lord I cut them dow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warmed around me like bees,but they were consumed as quickly as burning thorns;in the name of the Lord I cut them dow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pushed back and about to fall,but the Lord helped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strength and my defence;he has become my salv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s of joy and victoryresound in the tents of the righteous:‘The Lord’s right hand has done mighty things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right hand is lifted high;the Lord’s right hand has done mighty things!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die but live,and will proclaim what the Lord has do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chastened me severely,but he has not given me over to dea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for me the gates of the righteous;I will enter and give thanks to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gate of the Lordthrough which the righteous may ent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you thanks, for you answered me;you have become my salvatio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one the builders rejectedhas become the cornerstone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done this,and it is marvellous in our ey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done it this very day;let us rejoice today and be gla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save us!Lord, grant us success!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he who comes in the name of the Lord.From the house of the Lord we bless you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d,and he has made his light shine on us.With boughs in hand, join in the festal processionup to the horns of the alta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to the Lord, for he is good;his love endures for ev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God, and I will praise you;you are my God, and I will exalt you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to the Lord, for he is good;his love endures for ev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srael say:‘His love endures for ever.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house of Aaron say:‘His love endures for ever.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who fear the Lord say:‘His love endures for ever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ard pressed, I cried to the Lord;he brought me into a spacious pl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with me; I will not be afraid.What can mere mortals do to m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with me; he is my helper.I look in triumph on my enem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2026-09-05T04:28:50Z</dcterms:created>
  <dcterms:modified xsi:type="dcterms:W3CDTF">2026-09-05T04:28:50Z</dcterms:modified>
  <dc:title>Bible.com.au: Psalms 118:1-29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