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096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ake refuge in the Lordthan to trust in hum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ake refuge in the Lordthan to trust in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surrounded me,but in the name of the Lord I cut them dow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urrounded me on every side,but in the name of the Lord I cut them d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ed around me like bees,but they were consumed as quickly as burning thorns;in the name of the Lord I cut them dow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pushed back and about to fall,but the Lord help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my defence;he has become my salv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s of joy and victoryresound in the tents of the righteous:‘The Lord’s right hand has done mighty thing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right hand is lifted high;the Lord’s right hand has done mighty things!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ie but live,and will proclaim what the Lord has d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8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hastened me severely,but he has not given me over to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for me the gates of the righteous;I will enter and give thanks to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ate of the Lordthrough which the righteous may en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thanks, for you answered me;you have become my salva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the builders rejectedhas become the cornerstone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this,and it is marvellous in our ey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it this very day;let us rejoice today and be gla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save us!Lord, grant us success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who comes in the name of the Lord.From the house of the Lord we bless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d,and he has made his light shine on us.With boughs in hand, join in the festal processionup to the horns of the al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;his love endures for 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, and I will praise you;you are my God, and I will exalt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;his love endures for 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say:‘His love endures for ever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ouse of Aaron say:‘His love endures for ever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fear the Lord say:‘His love endures for ever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rd pressed, I cried to the Lord;he brought me into a spacious 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ith me; I will not be afraid.What can mere mortals do to m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ith me; he is my helper.I look in triumph on my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2026-07-04T19:29:26Z</dcterms:created>
  <dcterms:modified xsi:type="dcterms:W3CDTF">2026-07-04T19:29:26Z</dcterms:modified>
  <dc:title>Bible.com.au: Psalms 118:1-29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