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89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you nations;extol him, all you peop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his love towards us,and the faithfulness of the Lord endures for ever.Prais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2026-10-14T12:57:42Z</dcterms:created>
  <dcterms:modified xsi:type="dcterms:W3CDTF">2026-10-14T12:57:42Z</dcterms:modified>
  <dc:title>Bible.com.au: Psalms 117:1-2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