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nations;extol him, all you peop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his love towards us,and the faithfulness of the Lord endures for ever.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2026-06-11T23:56:43Z</dcterms:created>
  <dcterms:modified xsi:type="dcterms:W3CDTF">2026-06-11T23:56:43Z</dcterms:modified>
  <dc:title>Bible.com.au: Psalms 117:1-2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