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08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6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, Lord, have delivered me from death,my eyes from tears,my feet from stumbling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walk before the Lordin the land of the liv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rusted in the Lord when I said,‘I am greatly afflicted’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alarm I said,‘Everyone is a liar.’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hall I return to the Lordfor all his goodness to me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lift up the cup of salvationand call on the name of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fulfil my vows to the Lordin the presence of all his peop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cious in the sight of the Lordis the death of his faithful servan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ly I am your servant, Lord;I serve you just as my mother did;you have freed me from my chain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crifice a thank-offering to youand call on the name of the L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6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fulfil my vows to the Lordin the presence of all his people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courts of the house of the Lord –in your midst, Jerusalem.Praise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ve the Lord, for he heard my voice;he heard my cry for merc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turned his ear to me,I will call on him as long as I li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rds of death entangled me,the anguish of the grave came over me;I was overcome by distress and sorro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called on the name of the Lord:‘Lord, save me!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racious and righteous;our God is full of compass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otects the unwary;when I was brought low, he saved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 to your rest, my soul,for the Lord has been good to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2026-06-23T06:02:49Z</dcterms:created>
  <dcterms:modified xsi:type="dcterms:W3CDTF">2026-06-23T06:02:49Z</dcterms:modified>
  <dc:title>Bible.com.au: Psalms 116:1-19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