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have delivered me from death,my eyes from tears,my feet from stumbl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walk before the Lordin the land of the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ed in the Lord when I said,‘I am greatly afflicted’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 said,‘Everyone is a liar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turn to the Lordfor all his goodness to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the cup of salvationand call on the name of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 my vows to the Lordin the presence of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is the death of his faithful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I am your servant, Lord;I serve you just as my mother did;you have freed me from my cha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 thank-offering to youand call on the name of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 my vows to the Lordin the presence of all his peopl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house of the Lord –in your midst, Jerusalem.Prais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for he heard my voice;he heard my cry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ed his ear to me,I will call on him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death entangled me,the anguish of the grave came over me;I was overcome by distress and so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lled on the name of the Lord:‘Lord, save me!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righteous;our God is full of compa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the unwary;when I was brought low, he sav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your rest, my soul,for the Lord has been good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2026-06-23T07:06:43Z</dcterms:created>
  <dcterms:modified xsi:type="dcterms:W3CDTF">2026-06-23T07:06:43Z</dcterms:modified>
  <dc:title>Bible.com.au: Psalms 116:1-19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