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6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5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o us, Lord, not to usbut to your name be the glory,because of your love and faithful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nations say,‘Where is their God?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in heaven;he does whatever pleases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idols are silver and gold,made by human ha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ouths, but cannot speak,eyes, but cannot s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ears, but cannot hear,noses, but cannot sme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hands, but cannot feel,feet, but cannot walk,nor can they utter a sound with their throa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make them will be like them,and so will all who trust in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 Israelites, trust in the Lord –he is their help and shie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use of Aaron, trust in the Lord –he is their help and shie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fear him, trust in the Lord –he is their help and sh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members us and will bless us:he will bless his people Israel,he will bless the house of Aaro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less those who fear the Lord –small and great alik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cause you to flourish,both you and your childr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 be blessed by the Lord,the Maker of heaven and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est heavens belong to the Lord,but the earth he has given to the human r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the dead who praise the Lord,those who go down to the place of silenc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we who extol the Lord,both now and for evermore.Prais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2026-09-23T02:21:43Z</dcterms:created>
  <dcterms:modified xsi:type="dcterms:W3CDTF">2026-09-23T02:21:43Z</dcterms:modified>
  <dc:title>Bible.com.au: Psalms 115:1-18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