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will be like them,and so will all who trust i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Israelites, trust in the Lord –he is their help and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Aaron, trust in the Lord –he is their help and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him, trust in the Lord –he is their help and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members us and will bless us:he will bless his people Israel,he will bless the house of Aar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ose who fear the Lord –small and great ali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cause you to flourish,both you and you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e blessed by the Lord,the Maker of heaven and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est heavens belong to the Lord,but the earth he has given to the human r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the dead who praise the Lord,those who go down to the place of silen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e who extol the Lord,both now and for evermore.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us, Lord, not to usbut to your name be the glory,because of your love and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say,‘Where is their God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 heaven;he does whatever pleases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dols are silver and gold,made by human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eyes, but cannot 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,noses, but cannot sm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cannot feel,feet, but cannot walk,nor can they utter a sound with their throa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2026-06-10T17:28:56Z</dcterms:created>
  <dcterms:modified xsi:type="dcterms:W3CDTF">2026-06-10T17:28:56Z</dcterms:modified>
  <dc:title>Bible.com.au: Psalms 115:1-18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