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7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4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turned the rock into a pool,the hard rock into springs of wat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14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srael came out of Egypt,Jacob from a people of foreign tongue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 became God’s sanctuary,Israel his domin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ea looked and fled,the Jordan turned back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ntains leaped like rams,the hills like lamb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was it, sea, that you fled?Why, Jordan, did you turn back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, mountains, did you leap like rams,you hills, like lambs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emble, earth, at the presence of the Lord,at the presence of the God of Jacob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2026-07-23T08:30:40Z</dcterms:created>
  <dcterms:modified xsi:type="dcterms:W3CDTF">2026-07-23T08:30:40Z</dcterms:modified>
  <dc:title>Bible.com.au: Psalms 114:1-8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