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19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13:1-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eats them with princes,with the princes of his peopl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ettles the childless woman in her homeas a happy mother of children.Praise the Lor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1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the Lord.Praise the Lord, you his servants;praise the name of the Lor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name of the Lord be praised,both now and for evermor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the rising of the sun to the place where it sets,the name of the Lord is to be praise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exalted over all the nations,his glory above the heaven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is like the Lord our God,the One who sits enthroned on high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stoops down to lookon the heavens and the earth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raises the poor from the dustand lifts the needy from the ash heap;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2026-08-13T21:14:02Z</dcterms:created>
  <dcterms:modified xsi:type="dcterms:W3CDTF">2026-08-13T21:14:02Z</dcterms:modified>
  <dc:title>Bible.com.au: Psalms 113:1-9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