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21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earts are secure, they will have no fear;in the end they will look in triumph on their fo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freely scattered their gifts to the poor,their righteousness endures for ever;their horn will be lifted high in honou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will see and be vexed,they will gnash their teeth and waste away;the longings of the wicked will come to noth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2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.Blessed are those who fear the Lord,who find great delight in his comman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children will be mighty in the land;the generation of the upright will be bles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and riches are in their houses,and their righteousness endures for 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n darkness light dawns for the upright,for those who are gracious and compassionate and righteo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will come to those who are generous and lend freely,who conduct their affairs with justi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righteous will never be shaken;they will be remembered for e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have no fear of bad news;their hearts are steadfast, trusting in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2026-07-23T08:37:35Z</dcterms:created>
  <dcterms:modified xsi:type="dcterms:W3CDTF">2026-07-23T08:37:35Z</dcterms:modified>
  <dc:title>Bible.com.au: Psalms 112:1-10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