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39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I will extol the Lord with all my heartin the council of the upright and in the assemb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are the works of the Lord;they are pondered by all who delight in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and majestic are his deeds,and his righteousness endures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caused his wonders to be remembered;the Lord is gracious and compassiona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s food for those who fear him;he remembers his covenant for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hown his people the power of his works,giving them the lands of other n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his hands are faithful and just;all his precepts are trustworth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stablished for ever and ever,enacted in faithfulness and upright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d redemption for his people;he ordained his covenant for ever –holy and awesome is his na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wisdom;all who follow his precepts have good understanding.To him belongs eternal prai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2026-09-18T09:19:23Z</dcterms:created>
  <dcterms:modified xsi:type="dcterms:W3CDTF">2026-09-18T09:19:23Z</dcterms:modified>
  <dc:title>Bible.com.au: Psalms 111:1-10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